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the heck is"/>
          <p:cNvSpPr txBox="1"/>
          <p:nvPr>
            <p:ph type="body" idx="21"/>
          </p:nvPr>
        </p:nvSpPr>
        <p:spPr>
          <a:xfrm>
            <a:off x="10067376" y="1092037"/>
            <a:ext cx="5279720" cy="15455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4416"/>
            </a:lvl1pPr>
          </a:lstStyle>
          <a:p>
            <a:pPr/>
            <a:r>
              <a:t>What the heck is</a:t>
            </a:r>
          </a:p>
        </p:txBody>
      </p:sp>
      <p:sp>
        <p:nvSpPr>
          <p:cNvPr id="151" name="Presentation Title"/>
          <p:cNvSpPr txBox="1"/>
          <p:nvPr>
            <p:ph type="ctrTitle"/>
          </p:nvPr>
        </p:nvSpPr>
        <p:spPr>
          <a:xfrm>
            <a:off x="5234236" y="3127375"/>
            <a:ext cx="16798148" cy="5504061"/>
          </a:xfrm>
          <a:prstGeom prst="rect">
            <a:avLst/>
          </a:prstGeom>
        </p:spPr>
        <p:txBody>
          <a:bodyPr/>
          <a:lstStyle/>
          <a:p>
            <a:pPr defTabSz="233679">
              <a:defRPr spc="-88" sz="8800"/>
            </a:pP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4236" y="3127375"/>
            <a:ext cx="12918177" cy="539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e most widely us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45363">
              <a:defRPr spc="-210" sz="21000"/>
            </a:pPr>
            <a:r>
              <a:t>The most widely used</a:t>
            </a:r>
          </a:p>
          <a:p>
            <a:pPr defTabSz="245363">
              <a:defRPr spc="-210" sz="21000"/>
            </a:pPr>
            <a:r>
              <a:t> version control system </a:t>
            </a:r>
          </a:p>
          <a:p>
            <a:pPr defTabSz="245363">
              <a:defRPr spc="-210" sz="21000"/>
            </a:pPr>
            <a:r>
              <a:t>in the world</a:t>
            </a:r>
          </a:p>
        </p:txBody>
      </p:sp>
      <p:sp>
        <p:nvSpPr>
          <p:cNvPr id="155" name="(True story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(True story)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 Shot 2021-08-28 at 8.54.03 PM.png" descr="Screen Shot 2021-08-28 at 8.54.03 PM.png"/>
          <p:cNvPicPr>
            <a:picLocks noChangeAspect="1"/>
          </p:cNvPicPr>
          <p:nvPr/>
        </p:nvPicPr>
        <p:blipFill>
          <a:blip r:embed="rId2">
            <a:extLst/>
          </a:blip>
          <a:srcRect l="4233" t="0" r="4233" b="0"/>
          <a:stretch>
            <a:fillRect/>
          </a:stretch>
        </p:blipFill>
        <p:spPr>
          <a:xfrm>
            <a:off x="3929528" y="546269"/>
            <a:ext cx="13943872" cy="94121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his is a brutal way to save files"/>
          <p:cNvSpPr txBox="1"/>
          <p:nvPr>
            <p:ph type="title"/>
          </p:nvPr>
        </p:nvSpPr>
        <p:spPr>
          <a:xfrm>
            <a:off x="1053225" y="10102098"/>
            <a:ext cx="19696413" cy="2594037"/>
          </a:xfrm>
          <a:prstGeom prst="rect">
            <a:avLst/>
          </a:prstGeom>
        </p:spPr>
        <p:txBody>
          <a:bodyPr anchor="b"/>
          <a:lstStyle>
            <a:lvl1pPr algn="ctr" defTabSz="479044">
              <a:defRPr spc="-180" sz="18040">
                <a:solidFill>
                  <a:srgbClr val="FFD74C"/>
                </a:solidFill>
              </a:defRPr>
            </a:lvl1pPr>
          </a:lstStyle>
          <a:p>
            <a:pPr/>
            <a:r>
              <a:t>This is a brutal way to save files</a:t>
            </a:r>
          </a:p>
        </p:txBody>
      </p:sp>
      <p:sp>
        <p:nvSpPr>
          <p:cNvPr id="159" name="…. and we’re all guilty of it"/>
          <p:cNvSpPr txBox="1"/>
          <p:nvPr>
            <p:ph type="body" sz="quarter" idx="4294967295"/>
          </p:nvPr>
        </p:nvSpPr>
        <p:spPr>
          <a:xfrm>
            <a:off x="18398861" y="12339679"/>
            <a:ext cx="5029966" cy="10777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…. and we’re all guilty of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is built around a distributed architecture"/>
          <p:cNvSpPr txBox="1"/>
          <p:nvPr>
            <p:ph type="body" sz="half" idx="1"/>
          </p:nvPr>
        </p:nvSpPr>
        <p:spPr>
          <a:xfrm>
            <a:off x="244577" y="3033619"/>
            <a:ext cx="23894846" cy="4192882"/>
          </a:xfrm>
          <a:prstGeom prst="rect">
            <a:avLst/>
          </a:prstGeom>
        </p:spPr>
        <p:txBody>
          <a:bodyPr/>
          <a:lstStyle/>
          <a:p>
            <a:pPr/>
            <a:r>
              <a:t>Git is built around a distributed architecture</a:t>
            </a:r>
          </a:p>
        </p:txBody>
      </p:sp>
      <p:sp>
        <p:nvSpPr>
          <p:cNvPr id="162" name="Every developers working copy is also it’s own repository…"/>
          <p:cNvSpPr txBox="1"/>
          <p:nvPr/>
        </p:nvSpPr>
        <p:spPr>
          <a:xfrm>
            <a:off x="11075837" y="6261100"/>
            <a:ext cx="1241846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600"/>
            </a:pPr>
            <a:r>
              <a:t>Every developers working copy is also it’s own repository</a:t>
            </a:r>
          </a:p>
          <a:p>
            <a:pPr algn="r">
              <a:defRPr sz="3600"/>
            </a:pPr>
            <a:r>
              <a:t>That means you can work offline and STILL maintain commits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sics of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 of git</a:t>
            </a:r>
          </a:p>
        </p:txBody>
      </p:sp>
      <p:sp>
        <p:nvSpPr>
          <p:cNvPr id="165" name="Create a remote REPOSITORY"/>
          <p:cNvSpPr txBox="1"/>
          <p:nvPr>
            <p:ph type="body" sz="quarter" idx="1"/>
          </p:nvPr>
        </p:nvSpPr>
        <p:spPr>
          <a:xfrm>
            <a:off x="1219200" y="3594100"/>
            <a:ext cx="12743074" cy="1139570"/>
          </a:xfrm>
          <a:prstGeom prst="rect">
            <a:avLst/>
          </a:prstGeom>
        </p:spPr>
        <p:txBody>
          <a:bodyPr/>
          <a:lstStyle/>
          <a:p>
            <a:pPr/>
            <a:r>
              <a:t>Create a remote REPOSITORY</a:t>
            </a:r>
          </a:p>
        </p:txBody>
      </p:sp>
      <p:sp>
        <p:nvSpPr>
          <p:cNvPr id="166" name="CLONE the repository to your local machine"/>
          <p:cNvSpPr txBox="1"/>
          <p:nvPr/>
        </p:nvSpPr>
        <p:spPr>
          <a:xfrm>
            <a:off x="1186557" y="4602449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CLONE the repository to your local machine</a:t>
            </a:r>
          </a:p>
        </p:txBody>
      </p:sp>
      <p:sp>
        <p:nvSpPr>
          <p:cNvPr id="167" name="ADD some files"/>
          <p:cNvSpPr txBox="1"/>
          <p:nvPr/>
        </p:nvSpPr>
        <p:spPr>
          <a:xfrm>
            <a:off x="1186557" y="5610798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ADD some files</a:t>
            </a:r>
          </a:p>
        </p:txBody>
      </p:sp>
      <p:sp>
        <p:nvSpPr>
          <p:cNvPr id="168" name="COMMIT the changes"/>
          <p:cNvSpPr txBox="1"/>
          <p:nvPr/>
        </p:nvSpPr>
        <p:spPr>
          <a:xfrm>
            <a:off x="1186557" y="6666575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COMMIT the changes</a:t>
            </a:r>
          </a:p>
        </p:txBody>
      </p:sp>
      <p:sp>
        <p:nvSpPr>
          <p:cNvPr id="169" name="PUSH the changes to the remote repository"/>
          <p:cNvSpPr txBox="1"/>
          <p:nvPr/>
        </p:nvSpPr>
        <p:spPr>
          <a:xfrm>
            <a:off x="1186557" y="7629180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PUSH the changes to the remote repository</a:t>
            </a:r>
          </a:p>
        </p:txBody>
      </p:sp>
      <p:sp>
        <p:nvSpPr>
          <p:cNvPr id="170" name="Create a BRANCH"/>
          <p:cNvSpPr txBox="1"/>
          <p:nvPr/>
        </p:nvSpPr>
        <p:spPr>
          <a:xfrm>
            <a:off x="1186557" y="8555923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Create a BRANCH</a:t>
            </a:r>
          </a:p>
        </p:txBody>
      </p:sp>
      <p:sp>
        <p:nvSpPr>
          <p:cNvPr id="171" name="Make changes, add some files, commit the changes"/>
          <p:cNvSpPr txBox="1"/>
          <p:nvPr/>
        </p:nvSpPr>
        <p:spPr>
          <a:xfrm>
            <a:off x="1170236" y="9533314"/>
            <a:ext cx="17101048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40000"/>
              </a:lnSpc>
              <a:defRPr b="1" spc="-53" sz="5400"/>
            </a:lvl1pPr>
          </a:lstStyle>
          <a:p>
            <a:pPr/>
            <a:r>
              <a:t>Make changes, add some files, commit the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3"/>
      <p:bldP build="whole" bldLvl="1" animBg="1" rev="0" advAuto="0" spid="170" grpId="6"/>
      <p:bldP build="whole" bldLvl="1" animBg="1" rev="0" advAuto="0" spid="165" grpId="1"/>
      <p:bldP build="whole" bldLvl="1" animBg="1" rev="0" advAuto="0" spid="166" grpId="2"/>
      <p:bldP build="whole" bldLvl="1" animBg="1" rev="0" advAuto="0" spid="171" grpId="7"/>
      <p:bldP build="whole" bldLvl="1" animBg="1" rev="0" advAuto="0" spid="169" grpId="5"/>
      <p:bldP build="whole" bldLvl="1" animBg="1" rev="0" advAuto="0" spid="168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terminal.mov" descr="terminal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70239" y="1233809"/>
            <a:ext cx="18170462" cy="1124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6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NTER………"/>
          <p:cNvSpPr txBox="1"/>
          <p:nvPr>
            <p:ph type="body" sz="quarter" idx="1"/>
          </p:nvPr>
        </p:nvSpPr>
        <p:spPr>
          <a:xfrm>
            <a:off x="-2485732" y="632274"/>
            <a:ext cx="15311254" cy="4124409"/>
          </a:xfrm>
          <a:prstGeom prst="rect">
            <a:avLst/>
          </a:prstGeom>
        </p:spPr>
        <p:txBody>
          <a:bodyPr/>
          <a:lstStyle/>
          <a:p>
            <a:pPr/>
            <a:r>
              <a:t>ENTER………</a:t>
            </a:r>
          </a:p>
        </p:txBody>
      </p:sp>
      <p:pic>
        <p:nvPicPr>
          <p:cNvPr id="176" name="Swimmy-Space-Kraken-v6-04.gif" descr="Swimmy-Space-Kraken-v6-0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1609" y="825500"/>
            <a:ext cx="5080001" cy="1206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he animation alone sold me on GitKraken…"/>
          <p:cNvSpPr txBox="1"/>
          <p:nvPr/>
        </p:nvSpPr>
        <p:spPr>
          <a:xfrm>
            <a:off x="14953267" y="10992003"/>
            <a:ext cx="781757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The animation alone sold me on GitKraken</a:t>
            </a:r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(Another true story)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uper duper branching for maximo support"/>
          <p:cNvSpPr txBox="1"/>
          <p:nvPr>
            <p:ph type="body" idx="21"/>
          </p:nvPr>
        </p:nvSpPr>
        <p:spPr>
          <a:xfrm>
            <a:off x="1219200" y="12109675"/>
            <a:ext cx="21945600" cy="629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Super duper branching for maximo support</a:t>
            </a:r>
          </a:p>
        </p:txBody>
      </p:sp>
      <p:pic>
        <p:nvPicPr>
          <p:cNvPr id="180" name="Maximo_Screen.png" descr="Maximo_Scre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927" y="848026"/>
            <a:ext cx="21676146" cy="10571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IT Flow"/>
          <p:cNvSpPr txBox="1"/>
          <p:nvPr>
            <p:ph type="title"/>
          </p:nvPr>
        </p:nvSpPr>
        <p:spPr>
          <a:xfrm>
            <a:off x="431984" y="313902"/>
            <a:ext cx="21945601" cy="2298701"/>
          </a:xfrm>
          <a:prstGeom prst="rect">
            <a:avLst/>
          </a:prstGeom>
        </p:spPr>
        <p:txBody>
          <a:bodyPr/>
          <a:lstStyle/>
          <a:p>
            <a:pPr/>
            <a:r>
              <a:t>GIT Flow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634384" y="5299997"/>
            <a:ext cx="3036162" cy="1270001"/>
            <a:chOff x="0" y="0"/>
            <a:chExt cx="3036160" cy="12700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84" name="HOTFIX"/>
            <p:cNvSpPr txBox="1"/>
            <p:nvPr/>
          </p:nvSpPr>
          <p:spPr>
            <a:xfrm>
              <a:off x="290304" y="419100"/>
              <a:ext cx="111092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HOTFIX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634384" y="2960345"/>
            <a:ext cx="3036162" cy="1270001"/>
            <a:chOff x="0" y="0"/>
            <a:chExt cx="3036160" cy="1270000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87" name="MAIN"/>
            <p:cNvSpPr txBox="1"/>
            <p:nvPr/>
          </p:nvSpPr>
          <p:spPr>
            <a:xfrm>
              <a:off x="222732" y="419099"/>
              <a:ext cx="82453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MAIN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634384" y="7639649"/>
            <a:ext cx="3036162" cy="1270001"/>
            <a:chOff x="0" y="0"/>
            <a:chExt cx="3036160" cy="12700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90" name="DEV"/>
            <p:cNvSpPr txBox="1"/>
            <p:nvPr/>
          </p:nvSpPr>
          <p:spPr>
            <a:xfrm>
              <a:off x="300545" y="419099"/>
              <a:ext cx="66891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DEV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634384" y="10075389"/>
            <a:ext cx="3036162" cy="1270001"/>
            <a:chOff x="0" y="0"/>
            <a:chExt cx="3036160" cy="1270000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93" name="FEATURE"/>
            <p:cNvSpPr txBox="1"/>
            <p:nvPr/>
          </p:nvSpPr>
          <p:spPr>
            <a:xfrm>
              <a:off x="211907" y="419099"/>
              <a:ext cx="131851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FEATURE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3055035" y="2960345"/>
            <a:ext cx="2896668" cy="1270001"/>
            <a:chOff x="0" y="0"/>
            <a:chExt cx="2896667" cy="1270000"/>
          </a:xfrm>
        </p:grpSpPr>
        <p:sp>
          <p:nvSpPr>
            <p:cNvPr id="195" name="Circle"/>
            <p:cNvSpPr/>
            <p:nvPr/>
          </p:nvSpPr>
          <p:spPr>
            <a:xfrm>
              <a:off x="1626667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196" name="Line"/>
            <p:cNvSpPr/>
            <p:nvPr/>
          </p:nvSpPr>
          <p:spPr>
            <a:xfrm>
              <a:off x="0" y="635000"/>
              <a:ext cx="2057253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4681702" y="4078196"/>
            <a:ext cx="1270001" cy="4831455"/>
            <a:chOff x="0" y="0"/>
            <a:chExt cx="1270000" cy="4831453"/>
          </a:xfrm>
        </p:grpSpPr>
        <p:sp>
          <p:nvSpPr>
            <p:cNvPr id="198" name="Line"/>
            <p:cNvSpPr/>
            <p:nvPr/>
          </p:nvSpPr>
          <p:spPr>
            <a:xfrm flipV="1">
              <a:off x="634999" y="0"/>
              <a:ext cx="1" cy="4087749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9" name="Circle"/>
            <p:cNvSpPr/>
            <p:nvPr/>
          </p:nvSpPr>
          <p:spPr>
            <a:xfrm>
              <a:off x="0" y="3561453"/>
              <a:ext cx="1270000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5499668" y="8443734"/>
            <a:ext cx="3067682" cy="2901656"/>
            <a:chOff x="0" y="0"/>
            <a:chExt cx="3067680" cy="2901654"/>
          </a:xfrm>
        </p:grpSpPr>
        <p:sp>
          <p:nvSpPr>
            <p:cNvPr id="201" name="Line"/>
            <p:cNvSpPr/>
            <p:nvPr/>
          </p:nvSpPr>
          <p:spPr>
            <a:xfrm>
              <a:off x="0" y="-1"/>
              <a:ext cx="2370578" cy="226114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2" name="Circle"/>
            <p:cNvSpPr/>
            <p:nvPr/>
          </p:nvSpPr>
          <p:spPr>
            <a:xfrm>
              <a:off x="1797680" y="1631654"/>
              <a:ext cx="1270001" cy="1270001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7932349" y="10075389"/>
            <a:ext cx="3734123" cy="1270001"/>
            <a:chOff x="0" y="0"/>
            <a:chExt cx="3734122" cy="1270000"/>
          </a:xfrm>
        </p:grpSpPr>
        <p:sp>
          <p:nvSpPr>
            <p:cNvPr id="204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10145469" y="10075389"/>
            <a:ext cx="3734124" cy="1270001"/>
            <a:chOff x="0" y="0"/>
            <a:chExt cx="3734122" cy="1270000"/>
          </a:xfrm>
        </p:grpSpPr>
        <p:sp>
          <p:nvSpPr>
            <p:cNvPr id="207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08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5272396" y="3528033"/>
            <a:ext cx="2822624" cy="3041965"/>
            <a:chOff x="0" y="0"/>
            <a:chExt cx="2822623" cy="3041963"/>
          </a:xfrm>
        </p:grpSpPr>
        <p:sp>
          <p:nvSpPr>
            <p:cNvPr id="210" name="Line"/>
            <p:cNvSpPr/>
            <p:nvPr/>
          </p:nvSpPr>
          <p:spPr>
            <a:xfrm>
              <a:off x="-1" y="-1"/>
              <a:ext cx="2120559" cy="2430525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" name="Circle"/>
            <p:cNvSpPr/>
            <p:nvPr/>
          </p:nvSpPr>
          <p:spPr>
            <a:xfrm>
              <a:off x="1552623" y="1771963"/>
              <a:ext cx="1270001" cy="12700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5420286" y="2960345"/>
            <a:ext cx="4909381" cy="5949305"/>
            <a:chOff x="0" y="0"/>
            <a:chExt cx="4909379" cy="5949304"/>
          </a:xfrm>
        </p:grpSpPr>
        <p:grpSp>
          <p:nvGrpSpPr>
            <p:cNvPr id="217" name="Group"/>
            <p:cNvGrpSpPr/>
            <p:nvPr/>
          </p:nvGrpSpPr>
          <p:grpSpPr>
            <a:xfrm>
              <a:off x="97014" y="-1"/>
              <a:ext cx="4812366" cy="2974654"/>
              <a:chOff x="0" y="0"/>
              <a:chExt cx="4812365" cy="2974652"/>
            </a:xfrm>
          </p:grpSpPr>
          <p:sp>
            <p:nvSpPr>
              <p:cNvPr id="213" name="Line"/>
              <p:cNvSpPr/>
              <p:nvPr/>
            </p:nvSpPr>
            <p:spPr>
              <a:xfrm flipV="1">
                <a:off x="2041120" y="879197"/>
                <a:ext cx="2095455" cy="2095456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16" name="Group"/>
              <p:cNvGrpSpPr/>
              <p:nvPr/>
            </p:nvGrpSpPr>
            <p:grpSpPr>
              <a:xfrm>
                <a:off x="-1" y="0"/>
                <a:ext cx="4812367" cy="1270000"/>
                <a:chOff x="0" y="0"/>
                <a:chExt cx="4812365" cy="1270000"/>
              </a:xfrm>
            </p:grpSpPr>
            <p:sp>
              <p:nvSpPr>
                <p:cNvPr id="214" name="Circle"/>
                <p:cNvSpPr/>
                <p:nvPr/>
              </p:nvSpPr>
              <p:spPr>
                <a:xfrm>
                  <a:off x="3542365" y="0"/>
                  <a:ext cx="1270001" cy="127000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cap="all" sz="3000"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defRPr>
                  </a:pPr>
                </a:p>
              </p:txBody>
            </p:sp>
            <p:sp>
              <p:nvSpPr>
                <p:cNvPr id="215" name="Line"/>
                <p:cNvSpPr/>
                <p:nvPr/>
              </p:nvSpPr>
              <p:spPr>
                <a:xfrm>
                  <a:off x="0" y="635000"/>
                  <a:ext cx="3972951" cy="0"/>
                </a:xfrm>
                <a:prstGeom prst="line">
                  <a:avLst/>
                </a:prstGeom>
                <a:noFill/>
                <a:ln w="50800" cap="flat">
                  <a:solidFill>
                    <a:schemeClr val="accent4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  <p:sp>
          <p:nvSpPr>
            <p:cNvPr id="218" name="Line"/>
            <p:cNvSpPr/>
            <p:nvPr/>
          </p:nvSpPr>
          <p:spPr>
            <a:xfrm>
              <a:off x="2026202" y="2922676"/>
              <a:ext cx="1971820" cy="226516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4679304"/>
              <a:ext cx="4741174" cy="1270001"/>
              <a:chOff x="0" y="0"/>
              <a:chExt cx="4741173" cy="1270000"/>
            </a:xfrm>
          </p:grpSpPr>
          <p:sp>
            <p:nvSpPr>
              <p:cNvPr id="219" name="Circle"/>
              <p:cNvSpPr/>
              <p:nvPr/>
            </p:nvSpPr>
            <p:spPr>
              <a:xfrm>
                <a:off x="3471173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20" name="Line"/>
              <p:cNvSpPr/>
              <p:nvPr/>
            </p:nvSpPr>
            <p:spPr>
              <a:xfrm>
                <a:off x="0" y="683043"/>
                <a:ext cx="3962952" cy="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27" name="Group"/>
          <p:cNvGrpSpPr/>
          <p:nvPr/>
        </p:nvGrpSpPr>
        <p:grpSpPr>
          <a:xfrm>
            <a:off x="9231254" y="7639649"/>
            <a:ext cx="6480076" cy="3070741"/>
            <a:chOff x="0" y="0"/>
            <a:chExt cx="6480075" cy="3070739"/>
          </a:xfrm>
        </p:grpSpPr>
        <p:sp>
          <p:nvSpPr>
            <p:cNvPr id="223" name="Line"/>
            <p:cNvSpPr/>
            <p:nvPr/>
          </p:nvSpPr>
          <p:spPr>
            <a:xfrm flipV="1">
              <a:off x="4014799" y="654357"/>
              <a:ext cx="1881105" cy="2416383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26" name="Group"/>
            <p:cNvGrpSpPr/>
            <p:nvPr/>
          </p:nvGrpSpPr>
          <p:grpSpPr>
            <a:xfrm>
              <a:off x="-1" y="0"/>
              <a:ext cx="6480076" cy="1270000"/>
              <a:chOff x="0" y="0"/>
              <a:chExt cx="6480075" cy="1270000"/>
            </a:xfrm>
          </p:grpSpPr>
          <p:sp>
            <p:nvSpPr>
              <p:cNvPr id="224" name="Circle"/>
              <p:cNvSpPr/>
              <p:nvPr/>
            </p:nvSpPr>
            <p:spPr>
              <a:xfrm>
                <a:off x="5210075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25" name="Line"/>
              <p:cNvSpPr/>
              <p:nvPr/>
            </p:nvSpPr>
            <p:spPr>
              <a:xfrm>
                <a:off x="0" y="635000"/>
                <a:ext cx="5921491" cy="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34" name="Group"/>
          <p:cNvGrpSpPr/>
          <p:nvPr/>
        </p:nvGrpSpPr>
        <p:grpSpPr>
          <a:xfrm>
            <a:off x="12549937" y="5299997"/>
            <a:ext cx="4932627" cy="2974653"/>
            <a:chOff x="0" y="0"/>
            <a:chExt cx="4932626" cy="2974651"/>
          </a:xfrm>
        </p:grpSpPr>
        <p:grpSp>
          <p:nvGrpSpPr>
            <p:cNvPr id="230" name="Group"/>
            <p:cNvGrpSpPr/>
            <p:nvPr/>
          </p:nvGrpSpPr>
          <p:grpSpPr>
            <a:xfrm>
              <a:off x="2585433" y="0"/>
              <a:ext cx="2347194" cy="2974652"/>
              <a:chOff x="0" y="0"/>
              <a:chExt cx="2347192" cy="2974652"/>
            </a:xfrm>
          </p:grpSpPr>
          <p:sp>
            <p:nvSpPr>
              <p:cNvPr id="228" name="Line"/>
              <p:cNvSpPr/>
              <p:nvPr/>
            </p:nvSpPr>
            <p:spPr>
              <a:xfrm flipV="1">
                <a:off x="-1" y="141352"/>
                <a:ext cx="1961980" cy="283330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9" name="Circle"/>
              <p:cNvSpPr/>
              <p:nvPr/>
            </p:nvSpPr>
            <p:spPr>
              <a:xfrm>
                <a:off x="1077192" y="0"/>
                <a:ext cx="1270001" cy="1270000"/>
              </a:xfrm>
              <a:prstGeom prst="ellipse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</p:grpSp>
        <p:grpSp>
          <p:nvGrpSpPr>
            <p:cNvPr id="233" name="Group"/>
            <p:cNvGrpSpPr/>
            <p:nvPr/>
          </p:nvGrpSpPr>
          <p:grpSpPr>
            <a:xfrm>
              <a:off x="0" y="0"/>
              <a:ext cx="3036161" cy="1270000"/>
              <a:chOff x="0" y="0"/>
              <a:chExt cx="3036160" cy="1270000"/>
            </a:xfrm>
          </p:grpSpPr>
          <p:sp>
            <p:nvSpPr>
              <p:cNvPr id="231" name="Rectangle"/>
              <p:cNvSpPr/>
              <p:nvPr/>
            </p:nvSpPr>
            <p:spPr>
              <a:xfrm>
                <a:off x="0" y="0"/>
                <a:ext cx="3036161" cy="1270000"/>
              </a:xfrm>
              <a:prstGeom prst="rect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cap="all" sz="3000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</a:p>
            </p:txBody>
          </p:sp>
          <p:sp>
            <p:nvSpPr>
              <p:cNvPr id="232" name="RELEASE"/>
              <p:cNvSpPr txBox="1"/>
              <p:nvPr/>
            </p:nvSpPr>
            <p:spPr>
              <a:xfrm>
                <a:off x="202992" y="419100"/>
                <a:ext cx="128554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RELEASE</a:t>
                </a:r>
              </a:p>
            </p:txBody>
          </p:sp>
        </p:grpSp>
      </p:grpSp>
      <p:grpSp>
        <p:nvGrpSpPr>
          <p:cNvPr id="237" name="Group"/>
          <p:cNvGrpSpPr/>
          <p:nvPr/>
        </p:nvGrpSpPr>
        <p:grpSpPr>
          <a:xfrm>
            <a:off x="16434275" y="5299997"/>
            <a:ext cx="2996648" cy="1270001"/>
            <a:chOff x="0" y="0"/>
            <a:chExt cx="2996646" cy="1270000"/>
          </a:xfrm>
        </p:grpSpPr>
        <p:sp>
          <p:nvSpPr>
            <p:cNvPr id="235" name="Circle"/>
            <p:cNvSpPr/>
            <p:nvPr/>
          </p:nvSpPr>
          <p:spPr>
            <a:xfrm>
              <a:off x="1726646" y="0"/>
              <a:ext cx="1270001" cy="1270000"/>
            </a:xfrm>
            <a:prstGeom prst="ellipse">
              <a:avLst/>
            </a:prstGeom>
            <a:solidFill>
              <a:schemeClr val="accent2">
                <a:hueOff val="-113182"/>
                <a:satOff val="-20203"/>
                <a:lumOff val="188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36" name="Line"/>
            <p:cNvSpPr/>
            <p:nvPr/>
          </p:nvSpPr>
          <p:spPr>
            <a:xfrm>
              <a:off x="0" y="635000"/>
              <a:ext cx="2331790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15194412" y="5934997"/>
            <a:ext cx="6598158" cy="2974653"/>
            <a:chOff x="0" y="0"/>
            <a:chExt cx="6598156" cy="2974652"/>
          </a:xfrm>
        </p:grpSpPr>
        <p:sp>
          <p:nvSpPr>
            <p:cNvPr id="238" name="Line"/>
            <p:cNvSpPr/>
            <p:nvPr/>
          </p:nvSpPr>
          <p:spPr>
            <a:xfrm>
              <a:off x="3266943" y="0"/>
              <a:ext cx="2711929" cy="242806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9" name="Circle"/>
            <p:cNvSpPr/>
            <p:nvPr/>
          </p:nvSpPr>
          <p:spPr>
            <a:xfrm>
              <a:off x="5328156" y="1704652"/>
              <a:ext cx="1270001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>
              <a:off x="0" y="2339652"/>
              <a:ext cx="5780765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0086429" y="2960345"/>
            <a:ext cx="11706141" cy="2974653"/>
            <a:chOff x="0" y="0"/>
            <a:chExt cx="11706139" cy="2974652"/>
          </a:xfrm>
        </p:grpSpPr>
        <p:sp>
          <p:nvSpPr>
            <p:cNvPr id="242" name="Line"/>
            <p:cNvSpPr/>
            <p:nvPr/>
          </p:nvSpPr>
          <p:spPr>
            <a:xfrm flipV="1">
              <a:off x="8335566" y="715427"/>
              <a:ext cx="2790650" cy="2259226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" name="Circle"/>
            <p:cNvSpPr/>
            <p:nvPr/>
          </p:nvSpPr>
          <p:spPr>
            <a:xfrm>
              <a:off x="10436139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4" name="Line"/>
            <p:cNvSpPr/>
            <p:nvPr/>
          </p:nvSpPr>
          <p:spPr>
            <a:xfrm>
              <a:off x="0" y="635000"/>
              <a:ext cx="10667345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4681702" y="1994450"/>
            <a:ext cx="1270001" cy="735897"/>
            <a:chOff x="0" y="0"/>
            <a:chExt cx="1270000" cy="735895"/>
          </a:xfrm>
        </p:grpSpPr>
        <p:sp>
          <p:nvSpPr>
            <p:cNvPr id="246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47" name="V 1.0"/>
            <p:cNvSpPr txBox="1"/>
            <p:nvPr/>
          </p:nvSpPr>
          <p:spPr>
            <a:xfrm>
              <a:off x="266738" y="152047"/>
              <a:ext cx="73652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1.0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9020305" y="1994450"/>
            <a:ext cx="1270001" cy="735897"/>
            <a:chOff x="0" y="0"/>
            <a:chExt cx="1270000" cy="735895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50" name="V 1.1"/>
            <p:cNvSpPr txBox="1"/>
            <p:nvPr/>
          </p:nvSpPr>
          <p:spPr>
            <a:xfrm>
              <a:off x="309765" y="152047"/>
              <a:ext cx="65047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1.1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20542250" y="1994450"/>
            <a:ext cx="1270000" cy="735897"/>
            <a:chOff x="0" y="0"/>
            <a:chExt cx="1270000" cy="735895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cap="all" sz="3000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</a:p>
          </p:txBody>
        </p:sp>
        <p:sp>
          <p:nvSpPr>
            <p:cNvPr id="253" name="V 2"/>
            <p:cNvSpPr txBox="1"/>
            <p:nvPr/>
          </p:nvSpPr>
          <p:spPr>
            <a:xfrm>
              <a:off x="362712" y="152047"/>
              <a:ext cx="54457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V 2</a:t>
              </a:r>
            </a:p>
          </p:txBody>
        </p:sp>
      </p:grpSp>
      <p:pic>
        <p:nvPicPr>
          <p:cNvPr id="255" name="yikes.gif" descr="yik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3199" y="4371090"/>
            <a:ext cx="3224809" cy="322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reatsuccess.gif" descr="greatsucces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4139" y="9257393"/>
            <a:ext cx="60960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bug.gif" descr="bug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1919" y="3887403"/>
            <a:ext cx="4192184" cy="419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missedbug.gif" descr="missedbu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81536" y="4101715"/>
            <a:ext cx="6350001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mph" nodeType="after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click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8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mph" nodeType="afterEffect" presetSubtype="0" presetID="6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fill="hold"/>
                                        <p:tgtEl>
                                          <p:spTgt spid="256"/>
                                        </p:tgtEl>
                                      </p:cBhvr>
                                      <p:by x="351043" y="3510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72801 -0.222402" origin="layout" pathEditMode="relative">
                                      <p:cBhvr>
                                        <p:cTn id="11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5"/>
      <p:bldP build="whole" bldLvl="1" animBg="1" rev="0" advAuto="0" spid="254" grpId="22"/>
      <p:bldP build="whole" bldLvl="1" animBg="1" rev="0" advAuto="0" spid="185" grpId="4"/>
      <p:bldP build="whole" bldLvl="1" animBg="1" rev="0" advAuto="0" spid="251" grpId="15"/>
      <p:bldP build="whole" bldLvl="1" animBg="1" rev="0" advAuto="0" spid="257" grpId="11"/>
      <p:bldP build="whole" bldLvl="1" animBg="1" rev="0" advAuto="0" spid="257" grpId="13"/>
      <p:bldP build="whole" bldLvl="1" animBg="1" rev="0" advAuto="0" spid="206" grpId="9"/>
      <p:bldP build="whole" bldLvl="1" animBg="1" rev="0" advAuto="0" spid="257" grpId="12"/>
      <p:bldP build="whole" bldLvl="1" animBg="1" rev="0" advAuto="0" spid="237" grpId="21"/>
      <p:bldP build="whole" bldLvl="1" animBg="1" rev="0" advAuto="0" spid="197" grpId="6"/>
      <p:bldP build="whole" bldLvl="1" animBg="1" rev="0" advAuto="0" spid="222" grpId="16"/>
      <p:bldP build="whole" bldLvl="1" animBg="1" rev="0" advAuto="0" spid="209" grpId="10"/>
      <p:bldP build="whole" bldLvl="1" animBg="1" rev="0" advAuto="0" spid="200" grpId="7"/>
      <p:bldP build="whole" bldLvl="1" animBg="1" rev="0" advAuto="0" spid="212" grpId="14"/>
      <p:bldP build="whole" bldLvl="1" animBg="1" rev="0" advAuto="0" spid="203" grpId="8"/>
      <p:bldP build="whole" bldLvl="1" animBg="1" rev="0" advAuto="0" spid="191" grpId="2"/>
      <p:bldP build="whole" bldLvl="1" animBg="1" rev="0" advAuto="0" spid="258" grpId="19"/>
      <p:bldP build="whole" bldLvl="1" animBg="1" rev="0" advAuto="0" spid="258" grpId="20"/>
      <p:bldP build="whole" bldLvl="1" animBg="1" rev="0" advAuto="0" spid="241" grpId="24"/>
      <p:bldP build="whole" bldLvl="1" animBg="1" rev="0" advAuto="0" spid="227" grpId="17"/>
      <p:bldP build="whole" bldLvl="1" animBg="1" rev="0" advAuto="0" spid="194" grpId="3"/>
      <p:bldP build="whole" bldLvl="1" animBg="1" rev="0" advAuto="0" spid="234" grpId="18"/>
      <p:bldP build="whole" bldLvl="1" animBg="1" rev="0" advAuto="0" spid="245" grpId="23"/>
      <p:bldP build="whole" bldLvl="1" animBg="1" rev="0" advAuto="0" spid="188" grpId="1"/>
      <p:bldP build="whole" bldLvl="1" animBg="1" rev="0" advAuto="0" spid="256" grpId="25"/>
      <p:bldP build="whole" bldLvl="1" animBg="1" rev="0" advAuto="0" spid="256" grpId="2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